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8" r:id="rId5"/>
    <p:sldId id="269" r:id="rId6"/>
    <p:sldId id="258" r:id="rId7"/>
    <p:sldId id="259" r:id="rId8"/>
    <p:sldId id="267" r:id="rId9"/>
    <p:sldId id="262" r:id="rId10"/>
    <p:sldId id="264" r:id="rId11"/>
    <p:sldId id="260" r:id="rId12"/>
    <p:sldId id="263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9ABA67-A5DF-4ABB-ACC1-E36C3682D335}" v="13" dt="2024-05-11T08:09:23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轩墨 曲" userId="55c2ff7532036797" providerId="LiveId" clId="{9E9ABA67-A5DF-4ABB-ACC1-E36C3682D335}"/>
    <pc:docChg chg="undo custSel addSld modSld">
      <pc:chgData name="轩墨 曲" userId="55c2ff7532036797" providerId="LiveId" clId="{9E9ABA67-A5DF-4ABB-ACC1-E36C3682D335}" dt="2024-05-11T08:09:30.998" v="31" actId="1076"/>
      <pc:docMkLst>
        <pc:docMk/>
      </pc:docMkLst>
      <pc:sldChg chg="addSp delSp modSp mod">
        <pc:chgData name="轩墨 曲" userId="55c2ff7532036797" providerId="LiveId" clId="{9E9ABA67-A5DF-4ABB-ACC1-E36C3682D335}" dt="2024-05-09T13:04:05.459" v="27" actId="931"/>
        <pc:sldMkLst>
          <pc:docMk/>
          <pc:sldMk cId="61736559" sldId="261"/>
        </pc:sldMkLst>
        <pc:picChg chg="add del mod">
          <ac:chgData name="轩墨 曲" userId="55c2ff7532036797" providerId="LiveId" clId="{9E9ABA67-A5DF-4ABB-ACC1-E36C3682D335}" dt="2024-05-09T13:01:53.136" v="24" actId="478"/>
          <ac:picMkLst>
            <pc:docMk/>
            <pc:sldMk cId="61736559" sldId="261"/>
            <ac:picMk id="3" creationId="{9C1499C4-8DE4-E049-945D-0BC453F887C6}"/>
          </ac:picMkLst>
        </pc:picChg>
        <pc:picChg chg="add del mod">
          <ac:chgData name="轩墨 曲" userId="55c2ff7532036797" providerId="LiveId" clId="{9E9ABA67-A5DF-4ABB-ACC1-E36C3682D335}" dt="2024-05-09T13:03:47.639" v="26" actId="478"/>
          <ac:picMkLst>
            <pc:docMk/>
            <pc:sldMk cId="61736559" sldId="261"/>
            <ac:picMk id="9" creationId="{550B6A0E-240D-A682-24B7-9C7147F0D480}"/>
          </ac:picMkLst>
        </pc:picChg>
        <pc:picChg chg="add mod">
          <ac:chgData name="轩墨 曲" userId="55c2ff7532036797" providerId="LiveId" clId="{9E9ABA67-A5DF-4ABB-ACC1-E36C3682D335}" dt="2024-05-09T13:04:05.459" v="27" actId="931"/>
          <ac:picMkLst>
            <pc:docMk/>
            <pc:sldMk cId="61736559" sldId="261"/>
            <ac:picMk id="13" creationId="{DB60C5F1-F838-2CDA-8781-22A588D0DDA3}"/>
          </ac:picMkLst>
        </pc:picChg>
      </pc:sldChg>
      <pc:sldChg chg="modSp mod">
        <pc:chgData name="轩墨 曲" userId="55c2ff7532036797" providerId="LiveId" clId="{9E9ABA67-A5DF-4ABB-ACC1-E36C3682D335}" dt="2024-05-08T06:46:53.816" v="1" actId="1076"/>
        <pc:sldMkLst>
          <pc:docMk/>
          <pc:sldMk cId="3890366089" sldId="263"/>
        </pc:sldMkLst>
        <pc:grpChg chg="mod">
          <ac:chgData name="轩墨 曲" userId="55c2ff7532036797" providerId="LiveId" clId="{9E9ABA67-A5DF-4ABB-ACC1-E36C3682D335}" dt="2024-05-08T06:46:53.816" v="1" actId="1076"/>
          <ac:grpSpMkLst>
            <pc:docMk/>
            <pc:sldMk cId="3890366089" sldId="263"/>
            <ac:grpSpMk id="6" creationId="{D13C45FC-248F-49EB-BC5F-A277286DC664}"/>
          </ac:grpSpMkLst>
        </pc:grpChg>
      </pc:sldChg>
      <pc:sldChg chg="modSp mod">
        <pc:chgData name="轩墨 曲" userId="55c2ff7532036797" providerId="LiveId" clId="{9E9ABA67-A5DF-4ABB-ACC1-E36C3682D335}" dt="2024-05-08T06:46:01.167" v="0" actId="1076"/>
        <pc:sldMkLst>
          <pc:docMk/>
          <pc:sldMk cId="2247410118" sldId="268"/>
        </pc:sldMkLst>
        <pc:grpChg chg="mod">
          <ac:chgData name="轩墨 曲" userId="55c2ff7532036797" providerId="LiveId" clId="{9E9ABA67-A5DF-4ABB-ACC1-E36C3682D335}" dt="2024-05-08T06:46:01.167" v="0" actId="1076"/>
          <ac:grpSpMkLst>
            <pc:docMk/>
            <pc:sldMk cId="2247410118" sldId="268"/>
            <ac:grpSpMk id="9" creationId="{94D367ED-80B7-4845-BAE6-8AD9746B61B5}"/>
          </ac:grpSpMkLst>
        </pc:grpChg>
      </pc:sldChg>
      <pc:sldChg chg="addSp delSp modSp add mod">
        <pc:chgData name="轩墨 曲" userId="55c2ff7532036797" providerId="LiveId" clId="{9E9ABA67-A5DF-4ABB-ACC1-E36C3682D335}" dt="2024-05-08T06:54:12.002" v="12" actId="1076"/>
        <pc:sldMkLst>
          <pc:docMk/>
          <pc:sldMk cId="2685541431" sldId="271"/>
        </pc:sldMkLst>
        <pc:grpChg chg="del">
          <ac:chgData name="轩墨 曲" userId="55c2ff7532036797" providerId="LiveId" clId="{9E9ABA67-A5DF-4ABB-ACC1-E36C3682D335}" dt="2024-05-08T06:53:00.274" v="3" actId="478"/>
          <ac:grpSpMkLst>
            <pc:docMk/>
            <pc:sldMk cId="2685541431" sldId="271"/>
            <ac:grpSpMk id="12" creationId="{1E74605F-E340-4FF7-A0FD-C9067CE63786}"/>
          </ac:grpSpMkLst>
        </pc:grpChg>
        <pc:picChg chg="del">
          <ac:chgData name="轩墨 曲" userId="55c2ff7532036797" providerId="LiveId" clId="{9E9ABA67-A5DF-4ABB-ACC1-E36C3682D335}" dt="2024-05-08T06:53:00.274" v="3" actId="478"/>
          <ac:picMkLst>
            <pc:docMk/>
            <pc:sldMk cId="2685541431" sldId="271"/>
            <ac:picMk id="2" creationId="{2F4EE7FB-4B4C-41DF-97AD-0B8E5B1E022C}"/>
          </ac:picMkLst>
        </pc:picChg>
        <pc:picChg chg="add del mod">
          <ac:chgData name="轩墨 曲" userId="55c2ff7532036797" providerId="LiveId" clId="{9E9ABA67-A5DF-4ABB-ACC1-E36C3682D335}" dt="2024-05-08T06:53:09.314" v="7" actId="478"/>
          <ac:picMkLst>
            <pc:docMk/>
            <pc:sldMk cId="2685541431" sldId="271"/>
            <ac:picMk id="3" creationId="{EB0BAFF5-CC94-05FA-1852-1D60B9B26D88}"/>
          </ac:picMkLst>
        </pc:picChg>
        <pc:picChg chg="add mod">
          <ac:chgData name="轩墨 曲" userId="55c2ff7532036797" providerId="LiveId" clId="{9E9ABA67-A5DF-4ABB-ACC1-E36C3682D335}" dt="2024-05-08T06:53:59.642" v="10" actId="1076"/>
          <ac:picMkLst>
            <pc:docMk/>
            <pc:sldMk cId="2685541431" sldId="271"/>
            <ac:picMk id="5" creationId="{3735F45C-72C2-D6C6-4791-EC5BDF2F4F88}"/>
          </ac:picMkLst>
        </pc:picChg>
        <pc:picChg chg="add mod">
          <ac:chgData name="轩墨 曲" userId="55c2ff7532036797" providerId="LiveId" clId="{9E9ABA67-A5DF-4ABB-ACC1-E36C3682D335}" dt="2024-05-08T06:54:12.002" v="12" actId="1076"/>
          <ac:picMkLst>
            <pc:docMk/>
            <pc:sldMk cId="2685541431" sldId="271"/>
            <ac:picMk id="8" creationId="{E9778EF1-A707-95E1-3ABA-ABDBA269E807}"/>
          </ac:picMkLst>
        </pc:picChg>
      </pc:sldChg>
      <pc:sldChg chg="addSp delSp modSp add mod">
        <pc:chgData name="轩墨 曲" userId="55c2ff7532036797" providerId="LiveId" clId="{9E9ABA67-A5DF-4ABB-ACC1-E36C3682D335}" dt="2024-05-08T07:02:41.746" v="21" actId="931"/>
        <pc:sldMkLst>
          <pc:docMk/>
          <pc:sldMk cId="3236744564" sldId="272"/>
        </pc:sldMkLst>
        <pc:picChg chg="add del mod">
          <ac:chgData name="轩墨 曲" userId="55c2ff7532036797" providerId="LiveId" clId="{9E9ABA67-A5DF-4ABB-ACC1-E36C3682D335}" dt="2024-05-08T06:55:37.658" v="16" actId="478"/>
          <ac:picMkLst>
            <pc:docMk/>
            <pc:sldMk cId="3236744564" sldId="272"/>
            <ac:picMk id="3" creationId="{A3F0E0C2-EFB8-8EF1-DDEA-BAE3C533A5FC}"/>
          </ac:picMkLst>
        </pc:picChg>
        <pc:picChg chg="del">
          <ac:chgData name="轩墨 曲" userId="55c2ff7532036797" providerId="LiveId" clId="{9E9ABA67-A5DF-4ABB-ACC1-E36C3682D335}" dt="2024-05-08T06:54:48.973" v="14" actId="478"/>
          <ac:picMkLst>
            <pc:docMk/>
            <pc:sldMk cId="3236744564" sldId="272"/>
            <ac:picMk id="5" creationId="{3735F45C-72C2-D6C6-4791-EC5BDF2F4F88}"/>
          </ac:picMkLst>
        </pc:picChg>
        <pc:picChg chg="add del mod">
          <ac:chgData name="轩墨 曲" userId="55c2ff7532036797" providerId="LiveId" clId="{9E9ABA67-A5DF-4ABB-ACC1-E36C3682D335}" dt="2024-05-08T07:01:44.725" v="18" actId="478"/>
          <ac:picMkLst>
            <pc:docMk/>
            <pc:sldMk cId="3236744564" sldId="272"/>
            <ac:picMk id="6" creationId="{C2313217-BB5F-FEA8-CCC8-26C1FD38A80A}"/>
          </ac:picMkLst>
        </pc:picChg>
        <pc:picChg chg="del">
          <ac:chgData name="轩墨 曲" userId="55c2ff7532036797" providerId="LiveId" clId="{9E9ABA67-A5DF-4ABB-ACC1-E36C3682D335}" dt="2024-05-08T06:54:48.973" v="14" actId="478"/>
          <ac:picMkLst>
            <pc:docMk/>
            <pc:sldMk cId="3236744564" sldId="272"/>
            <ac:picMk id="8" creationId="{E9778EF1-A707-95E1-3ABA-ABDBA269E807}"/>
          </ac:picMkLst>
        </pc:picChg>
        <pc:picChg chg="add del mod">
          <ac:chgData name="轩墨 曲" userId="55c2ff7532036797" providerId="LiveId" clId="{9E9ABA67-A5DF-4ABB-ACC1-E36C3682D335}" dt="2024-05-08T07:02:31.696" v="20" actId="478"/>
          <ac:picMkLst>
            <pc:docMk/>
            <pc:sldMk cId="3236744564" sldId="272"/>
            <ac:picMk id="9" creationId="{8D6F06E7-F591-7248-88AC-48229FEC2695}"/>
          </ac:picMkLst>
        </pc:picChg>
        <pc:picChg chg="add mod">
          <ac:chgData name="轩墨 曲" userId="55c2ff7532036797" providerId="LiveId" clId="{9E9ABA67-A5DF-4ABB-ACC1-E36C3682D335}" dt="2024-05-08T07:02:41.746" v="21" actId="931"/>
          <ac:picMkLst>
            <pc:docMk/>
            <pc:sldMk cId="3236744564" sldId="272"/>
            <ac:picMk id="11" creationId="{66D60308-3952-87C2-D128-005A8F511875}"/>
          </ac:picMkLst>
        </pc:picChg>
      </pc:sldChg>
      <pc:sldChg chg="addSp delSp modSp add mod">
        <pc:chgData name="轩墨 曲" userId="55c2ff7532036797" providerId="LiveId" clId="{9E9ABA67-A5DF-4ABB-ACC1-E36C3682D335}" dt="2024-05-11T08:09:30.998" v="31" actId="1076"/>
        <pc:sldMkLst>
          <pc:docMk/>
          <pc:sldMk cId="3581671689" sldId="273"/>
        </pc:sldMkLst>
        <pc:picChg chg="add mod">
          <ac:chgData name="轩墨 曲" userId="55c2ff7532036797" providerId="LiveId" clId="{9E9ABA67-A5DF-4ABB-ACC1-E36C3682D335}" dt="2024-05-11T08:09:30.998" v="31" actId="1076"/>
          <ac:picMkLst>
            <pc:docMk/>
            <pc:sldMk cId="3581671689" sldId="273"/>
            <ac:picMk id="3" creationId="{E512EC42-A0F0-FB77-93C3-FECCDCBD0E5C}"/>
          </ac:picMkLst>
        </pc:picChg>
        <pc:picChg chg="del">
          <ac:chgData name="轩墨 曲" userId="55c2ff7532036797" providerId="LiveId" clId="{9E9ABA67-A5DF-4ABB-ACC1-E36C3682D335}" dt="2024-05-11T08:09:26.508" v="29" actId="478"/>
          <ac:picMkLst>
            <pc:docMk/>
            <pc:sldMk cId="3581671689" sldId="273"/>
            <ac:picMk id="11" creationId="{66D60308-3952-87C2-D128-005A8F51187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7CA97-B568-4991-B9FE-5F2CC113E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F87B41-C209-434C-90BC-D5A4ED661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249AB-9BF5-4EB6-99B1-AF1513EA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9E266A-43B2-4EDE-98A3-2A3472DD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5B5A1-E3CD-43B6-B670-859C0387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8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DC5C0-9B2C-4761-B3E7-74259B3A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0FD47-789B-4A16-B7B8-6985F3E0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333B9D-AECA-4F67-8CC1-21C0D624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51E74-DEC0-424B-A493-4F7CBD97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9E5D6-896A-4CE0-AA75-88281BEE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7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45BB8D-D61B-4121-896E-2FF015B44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33BB8A-119E-4950-9B6E-DD200844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01419-AB3D-416F-86AA-2718C178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970FE-26FD-4277-9DA8-8097D154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00A6D-39AC-474A-A57E-A7233A3D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06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515EF-BE12-41CD-8F3E-38D9B14A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6CEA9-690F-4537-8E84-D4AD92C5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4B1A8-1245-4D0B-BB72-6080EAEA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D9F7C-F01A-4263-99EE-91918A24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ACE9D-6929-489F-BCEC-DA7FD809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5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8CB80-34C1-46A5-85C6-D289506D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70920-022B-4BA3-BF10-DC2C5A9A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DFDF2-8EB3-4556-BB7E-7F0C8039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94D94-0E5E-4915-A905-D3014FA2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93DD0-418F-44EF-BE37-1B3B5027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6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2A0C5-322C-4293-AD5A-33A3481B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F17C7-1320-47B8-A32E-13CC2D311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3E8CD4-73B2-4C51-BE54-6D9C09E7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7132A-B3E0-4425-8C07-C24F6405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1ADBDA-9093-4BA3-8BE0-AA2107C5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E2B09-A984-4EE7-B72C-2DD840D2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A0410-1A58-4210-A20B-D9DB0CE2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A28CB-F7EE-4EA1-AEE1-9B0105DA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FA5619-4454-41B8-80EF-45235531C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CE4EAF-3A7F-4EA5-AED3-686668D54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279062-39DC-4286-8536-B744CCBB0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0BF4FC-3317-4606-864D-5AFD9F9C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DD0AB5-1323-456C-8092-493845ED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A55E1A-99CC-42C5-955D-1A00FC38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2D887-50A4-49BF-846F-9C0F5158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D31F1-16E2-46C8-844F-CA5E607D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1ABC01-2FD0-4FC2-A81D-08150294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5706B-260D-437A-9216-70A7CDB9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0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C83B3C-2EA7-4AA4-86A6-FCEAE4CB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4C3EB-9BC1-47AE-900A-C969EAA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2F26E2-DF41-4858-81AE-18FC57DE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4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CC9D0-E42C-446E-8807-C97BBFC0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EA202-CAB4-484E-9709-6110BD35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BD523-8022-4FF0-8491-BB898080F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1C123E-3362-469E-A626-02C0027D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89E4A-F794-4174-A2A7-0338C837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C3B072-E6D9-40ED-B937-C188D42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3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3E268-C658-43F0-AC06-E7B65006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35E958-CEC0-4E87-97FF-44B7B1D2E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B8354F-11DB-49CE-A387-E9BDAE352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1CD8F-087C-4D85-AE8A-988AA744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2508E-38CE-4124-A79F-A74E8A40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D94544-2AA9-4FA7-9F28-644884A9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8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AB07AC-C907-45E7-A1FE-0DE95974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AF178-0CA6-4EDC-A1D4-57EA82C81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F9EA4-7BD0-448A-907C-C0C51B81A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46F5-F561-416A-8930-6566F4AC4DB0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E34693-C72D-4AD1-BD06-CBECF7A58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C983A-EFFB-4C65-A84B-6DCE994A5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7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3.png"/><Relationship Id="rId7" Type="http://schemas.openxmlformats.org/officeDocument/2006/relationships/oleObject" Target="../embeddings/oleObject5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7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8FACAD-52C8-44E7-9DD2-6E7298BAA2D6}"/>
              </a:ext>
            </a:extLst>
          </p:cNvPr>
          <p:cNvGrpSpPr/>
          <p:nvPr/>
        </p:nvGrpSpPr>
        <p:grpSpPr>
          <a:xfrm>
            <a:off x="877587" y="106489"/>
            <a:ext cx="10216854" cy="2520000"/>
            <a:chOff x="498468" y="1617128"/>
            <a:chExt cx="10216854" cy="252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2FDE08-CC99-4891-AED7-0EFA3C1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8" y="1617128"/>
              <a:ext cx="3359526" cy="252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9CA798-2ABD-4524-A26C-29AB6B63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132" y="1617128"/>
              <a:ext cx="3359526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983914-6F03-494F-B755-A4E0AC73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796" y="1617128"/>
              <a:ext cx="3359526" cy="252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F9BBE49-49FC-4589-8AE0-3E96E2DD0A66}"/>
              </a:ext>
            </a:extLst>
          </p:cNvPr>
          <p:cNvGrpSpPr/>
          <p:nvPr/>
        </p:nvGrpSpPr>
        <p:grpSpPr>
          <a:xfrm>
            <a:off x="871330" y="2819502"/>
            <a:ext cx="10218563" cy="2520000"/>
            <a:chOff x="871330" y="2819502"/>
            <a:chExt cx="10218563" cy="252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A3B1DE1-8698-40CD-9682-4550500674C6}"/>
                </a:ext>
              </a:extLst>
            </p:cNvPr>
            <p:cNvGrpSpPr/>
            <p:nvPr/>
          </p:nvGrpSpPr>
          <p:grpSpPr>
            <a:xfrm>
              <a:off x="871330" y="2819502"/>
              <a:ext cx="6789899" cy="2520000"/>
              <a:chOff x="871330" y="3115066"/>
              <a:chExt cx="6789899" cy="2520000"/>
            </a:xfrm>
          </p:grpSpPr>
          <p:graphicFrame>
            <p:nvGraphicFramePr>
              <p:cNvPr id="3" name="对象 2">
                <a:extLst>
                  <a:ext uri="{FF2B5EF4-FFF2-40B4-BE49-F238E27FC236}">
                    <a16:creationId xmlns:a16="http://schemas.microsoft.com/office/drawing/2014/main" id="{45FB4FD1-198A-43FD-B2C6-9CF074CA8C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843122"/>
                  </p:ext>
                </p:extLst>
              </p:nvPr>
            </p:nvGraphicFramePr>
            <p:xfrm>
              <a:off x="871330" y="3115066"/>
              <a:ext cx="3361235" cy="252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5" imgW="2879640" imgH="2159640" progId="Origin95.Graph">
                      <p:embed/>
                    </p:oleObj>
                  </mc:Choice>
                  <mc:Fallback>
                    <p:oleObj name="Graph" r:id="rId5" imgW="2879640" imgH="2159640" progId="Origin95.Graph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45FB4FD1-198A-43FD-B2C6-9CF074CA8CA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71330" y="3115066"/>
                            <a:ext cx="3361235" cy="252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" name="对象 5">
                <a:extLst>
                  <a:ext uri="{FF2B5EF4-FFF2-40B4-BE49-F238E27FC236}">
                    <a16:creationId xmlns:a16="http://schemas.microsoft.com/office/drawing/2014/main" id="{23EDFB11-9FA0-4059-985B-4FE3EF2F3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3393159"/>
                  </p:ext>
                </p:extLst>
              </p:nvPr>
            </p:nvGraphicFramePr>
            <p:xfrm>
              <a:off x="4299994" y="3115066"/>
              <a:ext cx="3361235" cy="252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7" imgW="2879640" imgH="2159640" progId="Origin95.Graph">
                      <p:embed/>
                    </p:oleObj>
                  </mc:Choice>
                  <mc:Fallback>
                    <p:oleObj name="Graph" r:id="rId7" imgW="2879640" imgH="2159640" progId="Origin95.Graph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23EDFB11-9FA0-4059-985B-4FE3EF2F3A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299994" y="3115066"/>
                            <a:ext cx="3361235" cy="252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94B2CFE5-D04A-4D2E-B613-18FD50E345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4406533"/>
                </p:ext>
              </p:extLst>
            </p:nvPr>
          </p:nvGraphicFramePr>
          <p:xfrm>
            <a:off x="7728658" y="2819502"/>
            <a:ext cx="3361235" cy="25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9" imgW="2879640" imgH="2159640" progId="Origin95.Graph">
                    <p:embed/>
                  </p:oleObj>
                </mc:Choice>
                <mc:Fallback>
                  <p:oleObj name="Graph" r:id="rId9" imgW="2879640" imgH="2159640" progId="Origin95.Graph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94B2CFE5-D04A-4D2E-B613-18FD50E345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28658" y="2819502"/>
                          <a:ext cx="3361235" cy="25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5281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CFA99B6-0E95-44D3-BC20-EDB8736AD2CE}"/>
              </a:ext>
            </a:extLst>
          </p:cNvPr>
          <p:cNvGrpSpPr/>
          <p:nvPr/>
        </p:nvGrpSpPr>
        <p:grpSpPr>
          <a:xfrm>
            <a:off x="3930847" y="1481639"/>
            <a:ext cx="4918134" cy="1800000"/>
            <a:chOff x="5544055" y="1716833"/>
            <a:chExt cx="4918134" cy="18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167FA58-E813-4409-AF1E-836F8354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974" y="1716833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D62FCEE-7416-42EF-96B5-F61AB0C0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055" y="1716833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82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0ADEFF-3551-4E08-8BB6-0BB7031DDC97}"/>
              </a:ext>
            </a:extLst>
          </p:cNvPr>
          <p:cNvGrpSpPr/>
          <p:nvPr/>
        </p:nvGrpSpPr>
        <p:grpSpPr>
          <a:xfrm>
            <a:off x="7946429" y="3258000"/>
            <a:ext cx="4588556" cy="3600000"/>
            <a:chOff x="3657361" y="-171000"/>
            <a:chExt cx="4588556" cy="36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F0C317-5364-4EF3-A16A-97B9A177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468" y="-171000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5819B5-9DC0-4F10-AFA1-CFF540E5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61" y="1629000"/>
              <a:ext cx="2352215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C715327-79E1-404C-8898-793F5B76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3702" y="1629000"/>
              <a:ext cx="2352215" cy="18000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A3061E-767B-4719-A00F-7FA1E525EADF}"/>
              </a:ext>
            </a:extLst>
          </p:cNvPr>
          <p:cNvGrpSpPr/>
          <p:nvPr/>
        </p:nvGrpSpPr>
        <p:grpSpPr>
          <a:xfrm>
            <a:off x="315047" y="1045585"/>
            <a:ext cx="9071244" cy="2159000"/>
            <a:chOff x="315047" y="1045585"/>
            <a:chExt cx="9071244" cy="215900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7A13303E-E600-4F59-9DC9-CA9DDD4CA6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689556"/>
                </p:ext>
              </p:extLst>
            </p:nvPr>
          </p:nvGraphicFramePr>
          <p:xfrm>
            <a:off x="315047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5" imgW="2879640" imgH="2159640" progId="Origin95.Graph">
                    <p:embed/>
                  </p:oleObj>
                </mc:Choice>
                <mc:Fallback>
                  <p:oleObj name="Graph" r:id="rId5" imgW="2879640" imgH="2159640" progId="Origin95.Grap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7A13303E-E600-4F59-9DC9-CA9DDD4CA6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5047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421B9B57-71E7-4B65-8843-020DCA8D34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842093"/>
                </p:ext>
              </p:extLst>
            </p:nvPr>
          </p:nvGraphicFramePr>
          <p:xfrm>
            <a:off x="3410806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7" imgW="2879640" imgH="2159640" progId="Origin95.Graph">
                    <p:embed/>
                  </p:oleObj>
                </mc:Choice>
                <mc:Fallback>
                  <p:oleObj name="Graph" r:id="rId7" imgW="2879640" imgH="2159640" progId="Origin95.Graph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421B9B57-71E7-4B65-8843-020DCA8D34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410806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06030F69-22AC-4D46-ADF4-19C5D505F3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374744"/>
                </p:ext>
              </p:extLst>
            </p:nvPr>
          </p:nvGraphicFramePr>
          <p:xfrm>
            <a:off x="6506566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9" imgW="2879640" imgH="2159640" progId="Origin95.Graph">
                    <p:embed/>
                  </p:oleObj>
                </mc:Choice>
                <mc:Fallback>
                  <p:oleObj name="Graph" r:id="rId9" imgW="2879640" imgH="2159640" progId="Origin95.Grap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06030F69-22AC-4D46-ADF4-19C5D505F3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506566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441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13C45FC-248F-49EB-BC5F-A277286DC664}"/>
              </a:ext>
            </a:extLst>
          </p:cNvPr>
          <p:cNvGrpSpPr/>
          <p:nvPr/>
        </p:nvGrpSpPr>
        <p:grpSpPr>
          <a:xfrm>
            <a:off x="2104182" y="976886"/>
            <a:ext cx="7463146" cy="4475399"/>
            <a:chOff x="2800373" y="1615927"/>
            <a:chExt cx="7463146" cy="447539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6261B1C-E4FF-4F45-8305-B81A8DCB995A}"/>
                </a:ext>
              </a:extLst>
            </p:cNvPr>
            <p:cNvGrpSpPr/>
            <p:nvPr/>
          </p:nvGrpSpPr>
          <p:grpSpPr>
            <a:xfrm>
              <a:off x="2800373" y="1615927"/>
              <a:ext cx="6127300" cy="4475399"/>
              <a:chOff x="1904634" y="1503959"/>
              <a:chExt cx="6127300" cy="4475399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9512791-BF59-4D83-8624-2B70431C3C19}"/>
                  </a:ext>
                </a:extLst>
              </p:cNvPr>
              <p:cNvGrpSpPr/>
              <p:nvPr/>
            </p:nvGrpSpPr>
            <p:grpSpPr>
              <a:xfrm>
                <a:off x="1904634" y="1503959"/>
                <a:ext cx="6127300" cy="4108000"/>
                <a:chOff x="1235300" y="221000"/>
                <a:chExt cx="6127300" cy="4108000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34485025-D7BF-4E0A-89FB-BBE2F7382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530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0B3E724-D7A7-4866-878F-43916C905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95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922DCA13-81BF-4031-8CDB-72471D088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260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7071DF22-947E-4FF1-89DA-0E4C69C4B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5300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8954FACD-0ECD-48FA-B989-42C9F2420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950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5F30DAE2-361B-4286-A697-CCEDCE041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2600" y="2529000"/>
                  <a:ext cx="1800000" cy="1800000"/>
                </a:xfrm>
                <a:prstGeom prst="rect">
                  <a:avLst/>
                </a:prstGeom>
              </p:spPr>
            </p:pic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40AAE44-76A6-4E8D-9631-51B9F530329C}"/>
                  </a:ext>
                </a:extLst>
              </p:cNvPr>
              <p:cNvSpPr txBox="1"/>
              <p:nvPr/>
            </p:nvSpPr>
            <p:spPr>
              <a:xfrm>
                <a:off x="2314777" y="336937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=0.6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0E57-B1A0-4367-BF64-18B1DE698A30}"/>
                  </a:ext>
                </a:extLst>
              </p:cNvPr>
              <p:cNvSpPr txBox="1"/>
              <p:nvPr/>
            </p:nvSpPr>
            <p:spPr>
              <a:xfrm>
                <a:off x="4478427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=3.0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3EF8EB-BBAC-4D41-BE29-0E3AF98AA527}"/>
                  </a:ext>
                </a:extLst>
              </p:cNvPr>
              <p:cNvSpPr txBox="1"/>
              <p:nvPr/>
            </p:nvSpPr>
            <p:spPr>
              <a:xfrm>
                <a:off x="2304733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=2.4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12AC30-DBE5-4C99-A121-05DDD7B2B268}"/>
                  </a:ext>
                </a:extLst>
              </p:cNvPr>
              <p:cNvSpPr txBox="1"/>
              <p:nvPr/>
            </p:nvSpPr>
            <p:spPr>
              <a:xfrm>
                <a:off x="6642077" y="3346848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=1.8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8CB6CB-8C9B-4C39-9D40-2F42F7E7BEAD}"/>
                  </a:ext>
                </a:extLst>
              </p:cNvPr>
              <p:cNvSpPr txBox="1"/>
              <p:nvPr/>
            </p:nvSpPr>
            <p:spPr>
              <a:xfrm>
                <a:off x="4478427" y="3345671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=1.2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86AF6D-0A1D-4026-9FBE-218857681D66}"/>
                  </a:ext>
                </a:extLst>
              </p:cNvPr>
              <p:cNvSpPr txBox="1"/>
              <p:nvPr/>
            </p:nvSpPr>
            <p:spPr>
              <a:xfrm>
                <a:off x="6743708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=3.3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A3D7337-5432-428A-9287-DDCF5BE6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9412" y="1818999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36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74605F-E340-4FF7-A0FD-C9067CE63786}"/>
              </a:ext>
            </a:extLst>
          </p:cNvPr>
          <p:cNvGrpSpPr/>
          <p:nvPr/>
        </p:nvGrpSpPr>
        <p:grpSpPr>
          <a:xfrm>
            <a:off x="1214957" y="1896154"/>
            <a:ext cx="7691825" cy="3033033"/>
            <a:chOff x="1214957" y="1896154"/>
            <a:chExt cx="7691825" cy="3033033"/>
          </a:xfrm>
        </p:grpSpPr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F615CBE5-0ABA-46DA-8F37-84A281F676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7388941"/>
                </p:ext>
              </p:extLst>
            </p:nvPr>
          </p:nvGraphicFramePr>
          <p:xfrm>
            <a:off x="4985657" y="1928812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20760" imgH="3000960" progId="Origin95.Graph">
                    <p:embed/>
                  </p:oleObj>
                </mc:Choice>
                <mc:Fallback>
                  <p:oleObj name="Graph" r:id="rId2" imgW="3920760" imgH="3000960" progId="Origin95.Grap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F615CBE5-0ABA-46DA-8F37-84A281F676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985657" y="1928812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5863B91E-9266-4155-93EC-E229EA555A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0123180"/>
                </p:ext>
              </p:extLst>
            </p:nvPr>
          </p:nvGraphicFramePr>
          <p:xfrm>
            <a:off x="1214957" y="1896154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3920760" imgH="3000960" progId="Origin95.Graph">
                    <p:embed/>
                  </p:oleObj>
                </mc:Choice>
                <mc:Fallback>
                  <p:oleObj name="Graph" r:id="rId4" imgW="3920760" imgH="3000960" progId="Origin95.Grap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5863B91E-9266-4155-93EC-E229EA555A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14957" y="1896154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F4EE7FB-4B4C-41DF-97AD-0B8E5B1E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987" y="330778"/>
            <a:ext cx="2781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15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35F45C-72C2-D6C6-4791-EC5BDF2F4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72" y="207808"/>
            <a:ext cx="9069274" cy="21613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778EF1-A707-95E1-3ABA-ABDBA269E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3" y="3172332"/>
            <a:ext cx="10219212" cy="25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4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6D60308-3952-87C2-D128-005A8F511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4" y="2169609"/>
            <a:ext cx="10219212" cy="251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44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12EC42-A0F0-FB77-93C3-FECCDCBD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834" y="1248979"/>
            <a:ext cx="2835667" cy="328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7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C8AE8B-AEE9-4254-B7CE-5EA38C1184F0}"/>
              </a:ext>
            </a:extLst>
          </p:cNvPr>
          <p:cNvGrpSpPr/>
          <p:nvPr/>
        </p:nvGrpSpPr>
        <p:grpSpPr>
          <a:xfrm>
            <a:off x="1669143" y="1544322"/>
            <a:ext cx="7173953" cy="2532981"/>
            <a:chOff x="1669143" y="1544322"/>
            <a:chExt cx="7173953" cy="25329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A31E0D-6FC0-4CE0-9B28-F3BE9EB97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143" y="1557303"/>
              <a:ext cx="3359526" cy="25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E6B1B50-6F15-4914-B13E-E5888432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570" y="1544322"/>
              <a:ext cx="3359526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8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BF639-EDBB-404C-A9E9-7370ABEECAD0}"/>
              </a:ext>
            </a:extLst>
          </p:cNvPr>
          <p:cNvSpPr txBox="1"/>
          <p:nvPr/>
        </p:nvSpPr>
        <p:spPr>
          <a:xfrm>
            <a:off x="245615" y="1748901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A243CB-3C4C-40BC-9340-02BA21CC6613}"/>
              </a:ext>
            </a:extLst>
          </p:cNvPr>
          <p:cNvSpPr txBox="1"/>
          <p:nvPr/>
        </p:nvSpPr>
        <p:spPr>
          <a:xfrm>
            <a:off x="245615" y="3112934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D1CD59-1BEE-410E-A2EB-C3DEE8E98A12}"/>
              </a:ext>
            </a:extLst>
          </p:cNvPr>
          <p:cNvSpPr txBox="1"/>
          <p:nvPr/>
        </p:nvSpPr>
        <p:spPr>
          <a:xfrm>
            <a:off x="245615" y="4476967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40BB73-B55C-4745-99BB-949B2105C163}"/>
              </a:ext>
            </a:extLst>
          </p:cNvPr>
          <p:cNvSpPr txBox="1"/>
          <p:nvPr/>
        </p:nvSpPr>
        <p:spPr>
          <a:xfrm>
            <a:off x="1634975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633D32-5169-4B92-9702-0D1B8BC3E08A}"/>
              </a:ext>
            </a:extLst>
          </p:cNvPr>
          <p:cNvSpPr txBox="1"/>
          <p:nvPr/>
        </p:nvSpPr>
        <p:spPr>
          <a:xfrm>
            <a:off x="6243223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3F07F2-F63B-44DF-B117-F7615E7DBB91}"/>
              </a:ext>
            </a:extLst>
          </p:cNvPr>
          <p:cNvSpPr txBox="1"/>
          <p:nvPr/>
        </p:nvSpPr>
        <p:spPr>
          <a:xfrm>
            <a:off x="11176986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5B3B4C-A97C-4A70-8350-B5A381B57721}"/>
              </a:ext>
            </a:extLst>
          </p:cNvPr>
          <p:cNvSpPr txBox="1"/>
          <p:nvPr/>
        </p:nvSpPr>
        <p:spPr>
          <a:xfrm>
            <a:off x="3116805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361CA8-1446-4389-9590-AAC170AD2056}"/>
              </a:ext>
            </a:extLst>
          </p:cNvPr>
          <p:cNvSpPr txBox="1"/>
          <p:nvPr/>
        </p:nvSpPr>
        <p:spPr>
          <a:xfrm>
            <a:off x="4598635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AB28B8-94CA-4B98-80EF-57E14111EAF2}"/>
              </a:ext>
            </a:extLst>
          </p:cNvPr>
          <p:cNvSpPr txBox="1"/>
          <p:nvPr/>
        </p:nvSpPr>
        <p:spPr>
          <a:xfrm>
            <a:off x="7887811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3DE40B-A67C-465E-BB90-70669F11D96C}"/>
              </a:ext>
            </a:extLst>
          </p:cNvPr>
          <p:cNvSpPr txBox="1"/>
          <p:nvPr/>
        </p:nvSpPr>
        <p:spPr>
          <a:xfrm>
            <a:off x="9532399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B60C5F1-F838-2CDA-8781-22A588D0D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17" y="1664247"/>
            <a:ext cx="9521566" cy="35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4D367ED-80B7-4845-BAE6-8AD9746B61B5}"/>
              </a:ext>
            </a:extLst>
          </p:cNvPr>
          <p:cNvGrpSpPr/>
          <p:nvPr/>
        </p:nvGrpSpPr>
        <p:grpSpPr>
          <a:xfrm>
            <a:off x="639971" y="0"/>
            <a:ext cx="10570103" cy="7552786"/>
            <a:chOff x="1091975" y="-1150788"/>
            <a:chExt cx="10570103" cy="755278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23AA9C3-00CD-4071-83CC-CF510C5EAAD9}"/>
                </a:ext>
              </a:extLst>
            </p:cNvPr>
            <p:cNvGrpSpPr/>
            <p:nvPr/>
          </p:nvGrpSpPr>
          <p:grpSpPr>
            <a:xfrm>
              <a:off x="1091975" y="-1150788"/>
              <a:ext cx="9750070" cy="7552786"/>
              <a:chOff x="1208089" y="-773416"/>
              <a:chExt cx="9750070" cy="755278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FBF639-EDBB-404C-A9E9-7370ABEECAD0}"/>
                  </a:ext>
                </a:extLst>
              </p:cNvPr>
              <p:cNvSpPr txBox="1"/>
              <p:nvPr/>
            </p:nvSpPr>
            <p:spPr>
              <a:xfrm>
                <a:off x="1208089" y="1687455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243CB-3C4C-40BC-9340-02BA21CC6613}"/>
                  </a:ext>
                </a:extLst>
              </p:cNvPr>
              <p:cNvSpPr txBox="1"/>
              <p:nvPr/>
            </p:nvSpPr>
            <p:spPr>
              <a:xfrm>
                <a:off x="1208089" y="337802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D1CD59-1BEE-410E-A2EB-C3DEE8E98A12}"/>
                  </a:ext>
                </a:extLst>
              </p:cNvPr>
              <p:cNvSpPr txBox="1"/>
              <p:nvPr/>
            </p:nvSpPr>
            <p:spPr>
              <a:xfrm>
                <a:off x="1208089" y="506859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3CDB3B-3F3C-481B-970D-617AB63D4DD8}"/>
                  </a:ext>
                </a:extLst>
              </p:cNvPr>
              <p:cNvSpPr txBox="1"/>
              <p:nvPr/>
            </p:nvSpPr>
            <p:spPr>
              <a:xfrm>
                <a:off x="2757354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=1.0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9AC74D-AE3C-4C36-8096-8C25EA8FEC2B}"/>
                  </a:ext>
                </a:extLst>
              </p:cNvPr>
              <p:cNvSpPr txBox="1"/>
              <p:nvPr/>
            </p:nvSpPr>
            <p:spPr>
              <a:xfrm>
                <a:off x="4877289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B6997A-2045-42CC-9A81-001EE8FA611F}"/>
                  </a:ext>
                </a:extLst>
              </p:cNvPr>
              <p:cNvSpPr txBox="1"/>
              <p:nvPr/>
            </p:nvSpPr>
            <p:spPr>
              <a:xfrm>
                <a:off x="9117160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=4.0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9A59E1-5B31-470E-B80C-95A51068DF06}"/>
                  </a:ext>
                </a:extLst>
              </p:cNvPr>
              <p:cNvSpPr txBox="1"/>
              <p:nvPr/>
            </p:nvSpPr>
            <p:spPr>
              <a:xfrm>
                <a:off x="6997224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=3.0</a:t>
                </a: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C6654E0-002B-4D39-A4B6-09F33BB46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4345DC1-9F22-44E2-B976-621624DFD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B680987-2810-427D-BDC0-F62B504F4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8202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D9BCF801-A2F0-4C44-B3AD-213970955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1A910555-858F-4A47-B09D-686232E43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0C3A8A0-7EE4-4BBF-AAC2-0A1810D88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EB75C884-A6CD-4D4E-B07F-E2752CCA0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43A3AB8-CBE6-45A3-A7E8-38D58EFA3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514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D7330303-E332-411B-861A-C34921A3B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467047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0903F923-5FE5-448A-933F-3A97CB8B3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466734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57EB64DE-D1B3-4934-9435-FFA85209F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5085" y="466734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A6B9CDF3-4AA4-440F-91C8-BF37351B8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4634229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1F76A89-3CF2-45B3-9462-11286CD24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742184C-960D-4A94-A4E4-447CEA959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9658893-6756-4ED5-AE9F-D4D199906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46673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308394B8-5CFB-44C2-BDBE-98D5EE1C2736}"/>
                  </a:ext>
                </a:extLst>
              </p:cNvPr>
              <p:cNvCxnSpPr/>
              <p:nvPr/>
            </p:nvCxnSpPr>
            <p:spPr>
              <a:xfrm>
                <a:off x="5275823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2D481B6-46C5-4B69-B9A4-DD22927F206B}"/>
                  </a:ext>
                </a:extLst>
              </p:cNvPr>
              <p:cNvCxnSpPr/>
              <p:nvPr/>
            </p:nvCxnSpPr>
            <p:spPr>
              <a:xfrm>
                <a:off x="5275823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5EE40DE-4C02-40EA-AA51-E0E6EBB6D351}"/>
                  </a:ext>
                </a:extLst>
              </p:cNvPr>
              <p:cNvCxnSpPr/>
              <p:nvPr/>
            </p:nvCxnSpPr>
            <p:spPr>
              <a:xfrm>
                <a:off x="5275823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C4A5A99-3D5A-4DC4-924C-285582CDE8FA}"/>
                  </a:ext>
                </a:extLst>
              </p:cNvPr>
              <p:cNvCxnSpPr/>
              <p:nvPr/>
            </p:nvCxnSpPr>
            <p:spPr>
              <a:xfrm>
                <a:off x="7399898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6AA83B89-03F2-4498-9AA5-E23663177D78}"/>
                  </a:ext>
                </a:extLst>
              </p:cNvPr>
              <p:cNvCxnSpPr/>
              <p:nvPr/>
            </p:nvCxnSpPr>
            <p:spPr>
              <a:xfrm>
                <a:off x="7399898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299ECFB3-3329-4A9A-A14F-7187896D8E2B}"/>
                  </a:ext>
                </a:extLst>
              </p:cNvPr>
              <p:cNvCxnSpPr/>
              <p:nvPr/>
            </p:nvCxnSpPr>
            <p:spPr>
              <a:xfrm>
                <a:off x="7399898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1CE726C2-AE01-4520-A1EC-80E29F372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2A04CAB-AAB5-4FA3-92C8-1D5BAD8A0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C77E13C3-D220-47A5-B54D-1D4D175C9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4634229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F98FBBB-5801-4C1C-84EA-B9C5E53991AB}"/>
                  </a:ext>
                </a:extLst>
              </p:cNvPr>
              <p:cNvGrpSpPr/>
              <p:nvPr/>
            </p:nvGrpSpPr>
            <p:grpSpPr>
              <a:xfrm>
                <a:off x="2461277" y="1750352"/>
                <a:ext cx="7816946" cy="0"/>
                <a:chOff x="2461277" y="1750352"/>
                <a:chExt cx="7816946" cy="0"/>
              </a:xfrm>
            </p:grpSpPr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7FE83011-7C4B-4D5B-A4F2-B319C4C6A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1277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D79EE966-54D4-417E-A9B9-FB3624CF4E00}"/>
                    </a:ext>
                  </a:extLst>
                </p:cNvPr>
                <p:cNvCxnSpPr/>
                <p:nvPr/>
              </p:nvCxnSpPr>
              <p:spPr>
                <a:xfrm>
                  <a:off x="4598181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790AFE1-670A-4EF4-9155-DB5896AAF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8223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1D41FCE9-AC40-4EA8-BAFB-B7D0A8A62BD1}"/>
                    </a:ext>
                  </a:extLst>
                </p:cNvPr>
                <p:cNvCxnSpPr>
                  <a:stCxn id="22" idx="1"/>
                  <a:endCxn id="22" idx="3"/>
                </p:cNvCxnSpPr>
                <p:nvPr/>
              </p:nvCxnSpPr>
              <p:spPr>
                <a:xfrm>
                  <a:off x="6718202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3501316-05C3-4C07-98FE-4A287A181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16B1171-552D-422D-B7EB-48725CD66432}"/>
                  </a:ext>
                </a:extLst>
              </p:cNvPr>
              <p:cNvCxnSpPr/>
              <p:nvPr/>
            </p:nvCxnSpPr>
            <p:spPr>
              <a:xfrm>
                <a:off x="4598181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9801703E-1445-4331-96B9-9DEAF1DA9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63C8C8A-7C91-4EBA-856C-4E42BE166F51}"/>
                  </a:ext>
                </a:extLst>
              </p:cNvPr>
              <p:cNvCxnSpPr/>
              <p:nvPr/>
            </p:nvCxnSpPr>
            <p:spPr>
              <a:xfrm>
                <a:off x="6718202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FB2342C-F6AA-4AAC-B06B-13518482D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53644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3E61D466-83A1-40FA-891B-4975D8B07EFF}"/>
                  </a:ext>
                </a:extLst>
              </p:cNvPr>
              <p:cNvCxnSpPr/>
              <p:nvPr/>
            </p:nvCxnSpPr>
            <p:spPr>
              <a:xfrm>
                <a:off x="4598181" y="53644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EFF18444-8D74-47BB-B763-2DB88B78E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5355423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A817AFF-62E6-4551-A0C7-AD344CC322A6}"/>
                  </a:ext>
                </a:extLst>
              </p:cNvPr>
              <p:cNvCxnSpPr/>
              <p:nvPr/>
            </p:nvCxnSpPr>
            <p:spPr>
              <a:xfrm>
                <a:off x="6735085" y="5359916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55FAB2E-4EEF-42EA-BB69-45CBDFABCD11}"/>
                  </a:ext>
                </a:extLst>
              </p:cNvPr>
              <p:cNvSpPr txBox="1"/>
              <p:nvPr/>
            </p:nvSpPr>
            <p:spPr>
              <a:xfrm>
                <a:off x="1208089" y="-311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3985E6D-FE29-4F9D-A647-E5F4FD56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C1AF2D-01C6-4ACB-81D7-A4828ECA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6926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A1691EF-6092-45C6-AE36-1AFA86A4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575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8580230-452C-45F8-B401-6989E2397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-760716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40C0302-0987-41D1-8FB5-8D1C4E8326C6}"/>
                  </a:ext>
                </a:extLst>
              </p:cNvPr>
              <p:cNvCxnSpPr/>
              <p:nvPr/>
            </p:nvCxnSpPr>
            <p:spPr>
              <a:xfrm>
                <a:off x="52758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7373F534-B7BE-4486-96A3-B79005FEE412}"/>
                  </a:ext>
                </a:extLst>
              </p:cNvPr>
              <p:cNvCxnSpPr/>
              <p:nvPr/>
            </p:nvCxnSpPr>
            <p:spPr>
              <a:xfrm>
                <a:off x="3167623" y="10176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DCF2683-9B80-4AAD-A8B2-D042FFAE9F76}"/>
                  </a:ext>
                </a:extLst>
              </p:cNvPr>
              <p:cNvCxnSpPr/>
              <p:nvPr/>
            </p:nvCxnSpPr>
            <p:spPr>
              <a:xfrm>
                <a:off x="3167623" y="28361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2CB4DB6D-EC63-47A4-815D-43D6E01DFCA2}"/>
                  </a:ext>
                </a:extLst>
              </p:cNvPr>
              <p:cNvCxnSpPr/>
              <p:nvPr/>
            </p:nvCxnSpPr>
            <p:spPr>
              <a:xfrm>
                <a:off x="3167623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468212B-D69A-444D-BECF-D2A155B4EF17}"/>
                  </a:ext>
                </a:extLst>
              </p:cNvPr>
              <p:cNvCxnSpPr/>
              <p:nvPr/>
            </p:nvCxnSpPr>
            <p:spPr>
              <a:xfrm>
                <a:off x="31676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71AFDF95-C8FE-4A14-8675-2A2905E705EC}"/>
                  </a:ext>
                </a:extLst>
              </p:cNvPr>
              <p:cNvCxnSpPr/>
              <p:nvPr/>
            </p:nvCxnSpPr>
            <p:spPr>
              <a:xfrm>
                <a:off x="9543023" y="10049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EF792B26-84E5-4F43-8557-18C1D40A721B}"/>
                  </a:ext>
                </a:extLst>
              </p:cNvPr>
              <p:cNvCxnSpPr/>
              <p:nvPr/>
            </p:nvCxnSpPr>
            <p:spPr>
              <a:xfrm>
                <a:off x="9543023" y="28361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0FD05ACA-4489-4BEA-B17D-720E9C467C2C}"/>
                  </a:ext>
                </a:extLst>
              </p:cNvPr>
              <p:cNvCxnSpPr/>
              <p:nvPr/>
            </p:nvCxnSpPr>
            <p:spPr>
              <a:xfrm>
                <a:off x="9543023" y="46292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F8EE3F48-4002-43B1-B47C-3A9DEE3AD9E0}"/>
                  </a:ext>
                </a:extLst>
              </p:cNvPr>
              <p:cNvCxnSpPr/>
              <p:nvPr/>
            </p:nvCxnSpPr>
            <p:spPr>
              <a:xfrm>
                <a:off x="95430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BF133FE-DE98-442B-B23D-E77A9CA70B5E}"/>
                  </a:ext>
                </a:extLst>
              </p:cNvPr>
              <p:cNvCxnSpPr/>
              <p:nvPr/>
            </p:nvCxnSpPr>
            <p:spPr>
              <a:xfrm>
                <a:off x="7399898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15D0BE14-C433-47EF-A0F5-3706B8AC6D63}"/>
                  </a:ext>
                </a:extLst>
              </p:cNvPr>
              <p:cNvGrpSpPr/>
              <p:nvPr/>
            </p:nvGrpSpPr>
            <p:grpSpPr>
              <a:xfrm>
                <a:off x="2461277" y="-3114"/>
                <a:ext cx="7816946" cy="0"/>
                <a:chOff x="2461277" y="1750352"/>
                <a:chExt cx="7816946" cy="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D613DC15-C546-407B-9E5F-29B2DD54F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1277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7039075A-79CF-44E6-ACAF-1C7CBEBBF638}"/>
                    </a:ext>
                  </a:extLst>
                </p:cNvPr>
                <p:cNvCxnSpPr/>
                <p:nvPr/>
              </p:nvCxnSpPr>
              <p:spPr>
                <a:xfrm>
                  <a:off x="4598181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1194919-A5FC-4052-ADBF-F022B9CC9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8223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486F59B6-60FB-40E2-83DE-A52F1F4D7625}"/>
                    </a:ext>
                  </a:extLst>
                </p:cNvPr>
                <p:cNvCxnSpPr/>
                <p:nvPr/>
              </p:nvCxnSpPr>
              <p:spPr>
                <a:xfrm>
                  <a:off x="6718202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7A4D811-1890-42AD-A8EF-1ACC6A19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37971" y="627580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41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CCF58F-047B-44A0-97C3-508F6ED67BA4}"/>
              </a:ext>
            </a:extLst>
          </p:cNvPr>
          <p:cNvGrpSpPr/>
          <p:nvPr/>
        </p:nvGrpSpPr>
        <p:grpSpPr>
          <a:xfrm>
            <a:off x="1091975" y="-1203661"/>
            <a:ext cx="10570103" cy="7605659"/>
            <a:chOff x="1091975" y="-1203661"/>
            <a:chExt cx="10570103" cy="7605659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07660A7-347A-463F-82A8-186B90E30872}"/>
                </a:ext>
              </a:extLst>
            </p:cNvPr>
            <p:cNvGrpSpPr/>
            <p:nvPr/>
          </p:nvGrpSpPr>
          <p:grpSpPr>
            <a:xfrm>
              <a:off x="1091975" y="-1203661"/>
              <a:ext cx="9750070" cy="7605659"/>
              <a:chOff x="1091975" y="-1203661"/>
              <a:chExt cx="9750070" cy="7605659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FBF639-EDBB-404C-A9E9-7370ABEECAD0}"/>
                  </a:ext>
                </a:extLst>
              </p:cNvPr>
              <p:cNvSpPr txBox="1"/>
              <p:nvPr/>
            </p:nvSpPr>
            <p:spPr>
              <a:xfrm>
                <a:off x="1091975" y="1310083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5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243CB-3C4C-40BC-9340-02BA21CC6613}"/>
                  </a:ext>
                </a:extLst>
              </p:cNvPr>
              <p:cNvSpPr txBox="1"/>
              <p:nvPr/>
            </p:nvSpPr>
            <p:spPr>
              <a:xfrm>
                <a:off x="1091975" y="3000652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6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D1CD59-1BEE-410E-A2EB-C3DEE8E98A12}"/>
                  </a:ext>
                </a:extLst>
              </p:cNvPr>
              <p:cNvSpPr txBox="1"/>
              <p:nvPr/>
            </p:nvSpPr>
            <p:spPr>
              <a:xfrm>
                <a:off x="1091975" y="4691222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7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3CDB3B-3F3C-481B-970D-617AB63D4DD8}"/>
                  </a:ext>
                </a:extLst>
              </p:cNvPr>
              <p:cNvSpPr txBox="1"/>
              <p:nvPr/>
            </p:nvSpPr>
            <p:spPr>
              <a:xfrm>
                <a:off x="2641240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=1.0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9AC74D-AE3C-4C36-8096-8C25EA8FEC2B}"/>
                  </a:ext>
                </a:extLst>
              </p:cNvPr>
              <p:cNvSpPr txBox="1"/>
              <p:nvPr/>
            </p:nvSpPr>
            <p:spPr>
              <a:xfrm>
                <a:off x="4761175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B6997A-2045-42CC-9A81-001EE8FA611F}"/>
                  </a:ext>
                </a:extLst>
              </p:cNvPr>
              <p:cNvSpPr txBox="1"/>
              <p:nvPr/>
            </p:nvSpPr>
            <p:spPr>
              <a:xfrm>
                <a:off x="9001046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=4.0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9A59E1-5B31-470E-B80C-95A51068DF06}"/>
                  </a:ext>
                </a:extLst>
              </p:cNvPr>
              <p:cNvSpPr txBox="1"/>
              <p:nvPr/>
            </p:nvSpPr>
            <p:spPr>
              <a:xfrm>
                <a:off x="6881110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=3.0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55FAB2E-4EEF-42EA-BB69-45CBDFABCD11}"/>
                  </a:ext>
                </a:extLst>
              </p:cNvPr>
              <p:cNvSpPr txBox="1"/>
              <p:nvPr/>
            </p:nvSpPr>
            <p:spPr>
              <a:xfrm>
                <a:off x="1091975" y="-380486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3985E6D-FE29-4F9D-A647-E5F4FD56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C1AF2D-01C6-4ACB-81D7-A4828ECA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812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A1691EF-6092-45C6-AE36-1AFA86A4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8580230-452C-45F8-B401-6989E2397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96BBCFB-1DF4-4E00-9F5D-B7AB0089B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B32C648-02BE-42C1-B514-827859F08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709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0666521-35B5-438A-985F-2801CDE3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2782153F-7924-4A01-ACA5-D9846DB81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AFFB6110-493A-44CC-ACFF-D43976AF3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5C54FED2-8B70-4B5C-A9AC-A1C0CF37A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397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D358CF6F-0B02-43AD-8899-D28127FFE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65F6528-7E83-4D90-BF8D-2627677FA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F8A44FCF-CBA9-4D33-BC70-DBCD6CA0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A67C0A5-9C3B-4EA9-880C-2182680FD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733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54F610A-4121-4093-89EE-5E9BD8BC2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709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CA00497F-3FF4-4EBF-AC33-9309F218A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4309284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F8D6002C-EF96-4237-879C-14A589C0331F}"/>
                  </a:ext>
                </a:extLst>
              </p:cNvPr>
              <p:cNvCxnSpPr/>
              <p:nvPr/>
            </p:nvCxnSpPr>
            <p:spPr>
              <a:xfrm>
                <a:off x="3066023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737EA321-0C28-4019-A00E-E1D2FB6BF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163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8CE2101-8A5D-4E49-A693-A8F3E55EF0FA}"/>
                  </a:ext>
                </a:extLst>
              </p:cNvPr>
              <p:cNvCxnSpPr/>
              <p:nvPr/>
            </p:nvCxnSpPr>
            <p:spPr>
              <a:xfrm>
                <a:off x="5177852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5A32B4DF-519E-4C7D-9904-3AC8D8C31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6992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4E922B30-C9BF-4B89-AB5B-5FD8DEFC19E7}"/>
                  </a:ext>
                </a:extLst>
              </p:cNvPr>
              <p:cNvCxnSpPr/>
              <p:nvPr/>
            </p:nvCxnSpPr>
            <p:spPr>
              <a:xfrm>
                <a:off x="7314561" y="-119433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1184D3E9-4808-42A4-B7D5-5D588F90C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3701" y="-417810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28B96639-55E2-44BB-8715-DCCF58B4141E}"/>
                  </a:ext>
                </a:extLst>
              </p:cNvPr>
              <p:cNvCxnSpPr/>
              <p:nvPr/>
            </p:nvCxnSpPr>
            <p:spPr>
              <a:xfrm>
                <a:off x="9469933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6D54B90D-DA97-4B67-A039-20F459CB7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9073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3DBB0B57-2933-429B-AE26-C0F21538F84B}"/>
                  </a:ext>
                </a:extLst>
              </p:cNvPr>
              <p:cNvCxnSpPr/>
              <p:nvPr/>
            </p:nvCxnSpPr>
            <p:spPr>
              <a:xfrm>
                <a:off x="3066883" y="58021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89763968-7BA7-4EF7-9A67-C24072216947}"/>
                  </a:ext>
                </a:extLst>
              </p:cNvPr>
              <p:cNvCxnSpPr/>
              <p:nvPr/>
            </p:nvCxnSpPr>
            <p:spPr>
              <a:xfrm>
                <a:off x="5160050" y="570887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3B46A0-172A-482E-AB6B-8B599E3233C7}"/>
                  </a:ext>
                </a:extLst>
              </p:cNvPr>
              <p:cNvCxnSpPr/>
              <p:nvPr/>
            </p:nvCxnSpPr>
            <p:spPr>
              <a:xfrm>
                <a:off x="7315421" y="58021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0375CEEE-E628-4508-9054-E40E1F8874F8}"/>
                  </a:ext>
                </a:extLst>
              </p:cNvPr>
              <p:cNvCxnSpPr/>
              <p:nvPr/>
            </p:nvCxnSpPr>
            <p:spPr>
              <a:xfrm>
                <a:off x="9470793" y="589549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5D20F6D4-33F2-43BF-BEFC-DFC8182C7C15}"/>
                  </a:ext>
                </a:extLst>
              </p:cNvPr>
              <p:cNvGrpSpPr/>
              <p:nvPr/>
            </p:nvGrpSpPr>
            <p:grpSpPr>
              <a:xfrm>
                <a:off x="2346023" y="1347407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1413F6EE-2A36-48CF-BDC5-79D5F2A17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CC0A0785-4E02-47D7-9BFF-252E49B43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C6F99826-18BE-4F8D-841E-056893B18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56DCD705-1664-4F8D-9AF0-CA10F0FE2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2E3BBD30-B97E-4EB6-A9B1-699B153A03C3}"/>
                  </a:ext>
                </a:extLst>
              </p:cNvPr>
              <p:cNvGrpSpPr/>
              <p:nvPr/>
            </p:nvGrpSpPr>
            <p:grpSpPr>
              <a:xfrm>
                <a:off x="2336987" y="3198215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86D2677-83DF-4057-80F3-4F397D882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8407F96C-234C-4CE1-BA9D-DD9F956A7E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6400E14-73BA-445C-B103-F24D683EC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959CEACD-3613-4237-A3D1-4BAE50C18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E7704AA1-C52C-4480-B60F-F2AF821D390D}"/>
                  </a:ext>
                </a:extLst>
              </p:cNvPr>
              <p:cNvGrpSpPr/>
              <p:nvPr/>
            </p:nvGrpSpPr>
            <p:grpSpPr>
              <a:xfrm>
                <a:off x="2336987" y="5058354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9CC38E1-2460-40BB-9F3E-603EAD154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B09C57AA-D133-4AC7-A3C4-C245C65ED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902B878E-8B83-4CAC-A424-D351930AA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F40C9679-0281-47A8-97BF-250C7F01F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67B44CE2-A0CC-4459-A446-1DA632B268F2}"/>
                  </a:ext>
                </a:extLst>
              </p:cNvPr>
              <p:cNvCxnSpPr/>
              <p:nvPr/>
            </p:nvCxnSpPr>
            <p:spPr>
              <a:xfrm>
                <a:off x="3056127" y="24227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B6D41AA2-AC75-407A-BE1B-905696080426}"/>
                  </a:ext>
                </a:extLst>
              </p:cNvPr>
              <p:cNvCxnSpPr/>
              <p:nvPr/>
            </p:nvCxnSpPr>
            <p:spPr>
              <a:xfrm>
                <a:off x="3056987" y="430928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46065BA7-5DD4-4359-83DD-FD2E7627F668}"/>
                  </a:ext>
                </a:extLst>
              </p:cNvPr>
              <p:cNvCxnSpPr/>
              <p:nvPr/>
            </p:nvCxnSpPr>
            <p:spPr>
              <a:xfrm>
                <a:off x="5149294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01CFBB71-E508-4BB8-A880-1784F07328A9}"/>
                  </a:ext>
                </a:extLst>
              </p:cNvPr>
              <p:cNvCxnSpPr/>
              <p:nvPr/>
            </p:nvCxnSpPr>
            <p:spPr>
              <a:xfrm>
                <a:off x="5150154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0A756CAE-89F6-477E-9084-8AEC963996DA}"/>
                  </a:ext>
                </a:extLst>
              </p:cNvPr>
              <p:cNvCxnSpPr/>
              <p:nvPr/>
            </p:nvCxnSpPr>
            <p:spPr>
              <a:xfrm>
                <a:off x="7313701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5A77274E-98D0-4945-9589-BA09ED328EE5}"/>
                  </a:ext>
                </a:extLst>
              </p:cNvPr>
              <p:cNvCxnSpPr/>
              <p:nvPr/>
            </p:nvCxnSpPr>
            <p:spPr>
              <a:xfrm>
                <a:off x="9453473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914F597-3555-43F3-9126-F563FF6419BE}"/>
                  </a:ext>
                </a:extLst>
              </p:cNvPr>
              <p:cNvCxnSpPr/>
              <p:nvPr/>
            </p:nvCxnSpPr>
            <p:spPr>
              <a:xfrm>
                <a:off x="7305525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D7D9AFD3-205F-48D6-A524-B311B333823C}"/>
                  </a:ext>
                </a:extLst>
              </p:cNvPr>
              <p:cNvCxnSpPr/>
              <p:nvPr/>
            </p:nvCxnSpPr>
            <p:spPr>
              <a:xfrm>
                <a:off x="9478275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7DA051-8015-452E-85F0-E48A8D8A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37971" y="533975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71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B78FE6-E47A-433B-A523-4A49B1EE5648}"/>
              </a:ext>
            </a:extLst>
          </p:cNvPr>
          <p:cNvGrpSpPr/>
          <p:nvPr/>
        </p:nvGrpSpPr>
        <p:grpSpPr>
          <a:xfrm>
            <a:off x="2426807" y="880909"/>
            <a:ext cx="6180926" cy="4569979"/>
            <a:chOff x="2426807" y="880910"/>
            <a:chExt cx="4869023" cy="36000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DE4DEA9-4C6D-4635-9FCB-FB9C8622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07" y="880910"/>
              <a:ext cx="2399661" cy="180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3180303-2E60-4874-8F11-8854E25A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69" y="880910"/>
              <a:ext cx="2399661" cy="180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75E10F-5523-49EE-98B1-B84E2F9AC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68" y="2680910"/>
              <a:ext cx="2399661" cy="180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A892A59-2306-47C6-B2F7-4D7A781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07" y="2680910"/>
              <a:ext cx="239966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3D15ECB-FBF2-4DEC-8D21-0C7D7A792022}"/>
              </a:ext>
            </a:extLst>
          </p:cNvPr>
          <p:cNvGrpSpPr/>
          <p:nvPr/>
        </p:nvGrpSpPr>
        <p:grpSpPr>
          <a:xfrm>
            <a:off x="480769" y="1697226"/>
            <a:ext cx="7598167" cy="1803316"/>
            <a:chOff x="480769" y="1697226"/>
            <a:chExt cx="7598167" cy="180331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8E12A3-CE12-42A3-B09D-2CF1B718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22" y="1697226"/>
              <a:ext cx="2399661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D0C2805-69A3-4FC1-A158-1B207D8A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275" y="1700542"/>
              <a:ext cx="2399661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3EC2CA-E7CD-4C2E-9EA7-7BD39A21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69" y="1697226"/>
              <a:ext cx="239966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17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7CBFFC5-5C12-4BFD-8F52-356D5F620F73}"/>
              </a:ext>
            </a:extLst>
          </p:cNvPr>
          <p:cNvGrpSpPr/>
          <p:nvPr/>
        </p:nvGrpSpPr>
        <p:grpSpPr>
          <a:xfrm>
            <a:off x="2576084" y="3928188"/>
            <a:ext cx="5282025" cy="1800000"/>
            <a:chOff x="2576084" y="3928188"/>
            <a:chExt cx="5282025" cy="18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8A6E45-192C-437F-BFCF-6DB7656C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894" y="3928188"/>
              <a:ext cx="2352215" cy="180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8D67952-B88F-451A-89E9-AFD8FB0A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084" y="3928188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42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C21BF5-FFBA-4AD3-83E7-D708B2FBFA49}"/>
              </a:ext>
            </a:extLst>
          </p:cNvPr>
          <p:cNvGrpSpPr/>
          <p:nvPr/>
        </p:nvGrpSpPr>
        <p:grpSpPr>
          <a:xfrm>
            <a:off x="660979" y="816744"/>
            <a:ext cx="10144204" cy="3959441"/>
            <a:chOff x="2614067" y="2086252"/>
            <a:chExt cx="4611653" cy="18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C1A73F-DF2B-4CCF-9A07-C371B49A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505" y="2086252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9060AE-66FE-4F4F-916C-C44E264C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067" y="2086252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87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91</Words>
  <Application>Microsoft Office PowerPoint</Application>
  <PresentationFormat>宽屏</PresentationFormat>
  <Paragraphs>32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浩伟</dc:creator>
  <cp:lastModifiedBy>轩墨 曲</cp:lastModifiedBy>
  <cp:revision>46</cp:revision>
  <dcterms:created xsi:type="dcterms:W3CDTF">2023-09-07T07:39:46Z</dcterms:created>
  <dcterms:modified xsi:type="dcterms:W3CDTF">2024-05-11T08:09:35Z</dcterms:modified>
</cp:coreProperties>
</file>